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4"/>
  </p:sldMasterIdLst>
  <p:notesMasterIdLst>
    <p:notesMasterId r:id="rId10"/>
  </p:notesMasterIdLst>
  <p:sldIdLst>
    <p:sldId id="322" r:id="rId5"/>
    <p:sldId id="318" r:id="rId6"/>
    <p:sldId id="324" r:id="rId7"/>
    <p:sldId id="325" r:id="rId8"/>
    <p:sldId id="32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7518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38" autoAdjust="0"/>
    <p:restoredTop sz="84970" autoAdjust="0"/>
  </p:normalViewPr>
  <p:slideViewPr>
    <p:cSldViewPr snapToGrid="0">
      <p:cViewPr varScale="1">
        <p:scale>
          <a:sx n="59" d="100"/>
          <a:sy n="59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75201-D7F0-4F3C-ABAF-92770630C167}" type="datetimeFigureOut">
              <a:rPr lang="en-IN" smtClean="0"/>
              <a:t>03-08-2020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469D8C-627F-4DE7-8556-CD224DEDBEF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6830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5469D8C-627F-4DE7-8556-CD224DEDBEFB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4135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4EBC10-D723-4636-9672-A4113BAB21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1054BF-D2F0-417E-A5F9-B99E5C940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C77C7-0C07-4B82-8534-4AEF2A99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7E35F-EB79-4690-8AF0-5789EE299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15A98-3DBA-4866-91E5-9917B281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67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53684-4905-437A-A062-97DD0979E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FC806-0ED0-47F8-8BAE-DD78ABCA1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01CCEE-413C-4BAD-B713-4A34E8A6C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45BAE-C133-4B41-BA1F-82D5EDEC7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5C0D2C-68CF-4049-94FE-75F4D467C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97995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DCD4F5-2875-4E6C-AC87-EBA2EE7DFE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C21FA9-356D-4301-B37C-09B65DD92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D0293-4C02-4D56-9834-50CD68E4B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2AEE1-08AE-4753-A24B-15A517797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C35AAB-4CEF-4CCA-A61C-9444B1ED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29316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232D91-FC59-4F77-8306-D797F83E9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15F94-8577-4F6D-82B6-9A81420B9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3AE171-91F8-4457-93A4-2624CD727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17E062-BCEF-4A1A-9B80-F0C9E4AD6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224E0-B307-4D11-B9A9-98DE76597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28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45494-877B-4730-98E5-2A1DB76DB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B33BC0-D507-4BDF-AC68-5F84ABD36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5CE8B-9923-4298-856F-4EB52481A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21C09-6ADA-4D51-A1B7-4BB04D3B7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3DDF4-2B01-4DDC-B8E9-5FDDBC09E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974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3C4EFB-4F9A-49D1-9289-4C1B655D9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8A7FA-3CFF-4774-AF1D-6B3E00CDED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BDE5E2-9860-4E96-833F-A9B4DF1316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BA8E9-4473-4D58-BCD3-B13AFD069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F3EED5-16D4-424E-9476-09F5DF657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A53288-4E7E-4C5D-896E-C2CD3ED3A8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42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68110-7ECA-437C-B891-D32AB5D478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DCCCB6-C011-4563-8128-E8F4A1C5D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64882C-ECD0-4837-9254-8934366F5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5D5B2B-0D47-4C0D-B683-AC1C6A96AE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418CB8-5E2B-41D2-94AF-BF1932DE58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591F40-7ED1-4236-B3C1-1681AAB7B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85B79D2-44CA-4E5E-B7FF-68327D528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377FAD-56E4-416F-9C5B-51649CB10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6712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0A1CF-73AA-4F32-B02B-0540833CE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72C604-7AE5-4276-B43B-608D42CD3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C5A965-585C-475A-B285-C33C26A1D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5DFFD1-DBA2-4D7C-A14F-CDF70D018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5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24D46F-24FA-4250-A179-E46323D37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F85753-D81E-4EB6-B5E5-13EEB2D43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0A96B0-B7CF-4517-90F0-A4E30EEF1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08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5685-A22A-405B-93B8-E60A48788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CEFF0-0E46-46B9-B0BF-A3DFAA351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B38E8D-C2A5-494C-9C8D-4ABA48FDA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968198-A919-429F-8FE4-CD386D0B2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A474-078D-4E9B-9B14-09A87B19DC46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EE4E2C-60F1-4DB4-A2C7-2B7DC7A59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45D68-603D-4EA2-99A2-AB6F29482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760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31A0A1-2908-4B4F-A23B-E873BACFDD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28BFF5-0A42-41BA-9809-19CC113833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688A4F-F66D-4C42-BD23-BA90F1887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C603B2-1603-4EDF-A267-2B1E50DEE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3FB4C-972E-461A-9D2A-4CE15A9B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F4085C-C93B-4AF5-9C98-46953C293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400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DD983A-CBE0-47B2-A639-2B6D4F6F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E408B-7DBC-4587-BC44-AEFC067E5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3D4F1-A757-46DD-AD65-C049A865F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8/3/2020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99168-4FD7-4FB3-A6CE-C5CDF28429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C3D7AF-EB86-42AC-B613-E357CC1F1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668450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BCD42-B17D-44E4-8C8B-DBFB56CB04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22513"/>
            <a:ext cx="9144000" cy="1802675"/>
          </a:xfrm>
        </p:spPr>
        <p:txBody>
          <a:bodyPr/>
          <a:lstStyle/>
          <a:p>
            <a:r>
              <a:rPr lang="en-IN" dirty="0"/>
              <a:t>EXPORT MARKETING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4FDE9-FA84-4147-A359-0DD439FA1A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570853"/>
          </a:xfrm>
        </p:spPr>
        <p:txBody>
          <a:bodyPr>
            <a:normAutofit/>
          </a:bodyPr>
          <a:lstStyle/>
          <a:p>
            <a:pPr algn="ctr"/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Dr. Sumita Shankar </a:t>
            </a:r>
          </a:p>
        </p:txBody>
      </p:sp>
    </p:spTree>
    <p:extLst>
      <p:ext uri="{BB962C8B-B14F-4D97-AF65-F5344CB8AC3E}">
        <p14:creationId xmlns:p14="http://schemas.microsoft.com/office/powerpoint/2010/main" val="3726818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5400" dirty="0">
                <a:effectLst/>
                <a:latin typeface="TT"/>
                <a:ea typeface="Calibri" panose="020F0502020204030204" pitchFamily="34" charset="0"/>
              </a:rPr>
              <a:t>PROBLEMS / DIFFICULTIES FACED BY INDIAN EXPORTERS</a:t>
            </a:r>
            <a:r>
              <a:rPr lang="en-IN" sz="5400" dirty="0">
                <a:latin typeface="TT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6650" y="2364377"/>
            <a:ext cx="10855235" cy="3553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 Recession in world market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Technological differences  </a:t>
            </a:r>
          </a:p>
          <a:p>
            <a:pPr marL="742950" indent="-742950">
              <a:buAutoNum type="arabicPeriod" startAt="3"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Reduction in export Incentives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4.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Several competitions in global marketing </a:t>
            </a:r>
          </a:p>
        </p:txBody>
      </p:sp>
    </p:spTree>
    <p:extLst>
      <p:ext uri="{BB962C8B-B14F-4D97-AF65-F5344CB8AC3E}">
        <p14:creationId xmlns:p14="http://schemas.microsoft.com/office/powerpoint/2010/main" val="1512012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5400" dirty="0">
                <a:effectLst/>
                <a:latin typeface="TT"/>
                <a:ea typeface="Calibri" panose="020F0502020204030204" pitchFamily="34" charset="0"/>
              </a:rPr>
              <a:t>PROBLEMS / DIFFICULTIES FACED BY INDIAN EXPORTERS</a:t>
            </a:r>
            <a:r>
              <a:rPr lang="en-IN" sz="5400" dirty="0">
                <a:latin typeface="TT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0342" y="2455817"/>
            <a:ext cx="10711543" cy="37211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Problem of product standards </a:t>
            </a: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Fluctuations in Exchange Rate </a:t>
            </a: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  Problems of Sea Pirates Attacks  (</a:t>
            </a:r>
            <a:r>
              <a:rPr lang="en-IN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Gulf of Aden )</a:t>
            </a: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8. Problem of subsidies by Developed  	     countries</a:t>
            </a:r>
          </a:p>
          <a:p>
            <a:pPr marL="742950" indent="-742950">
              <a:buAutoNum type="arabicPeriod" startAt="7"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666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6566-399B-4C98-926F-9941424D3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5400" dirty="0">
                <a:effectLst/>
                <a:latin typeface="TT"/>
                <a:ea typeface="Calibri" panose="020F0502020204030204" pitchFamily="34" charset="0"/>
              </a:rPr>
              <a:t>PROBLEMS / DIFFICULTIES FACED BY INDIAN EXPORTERS</a:t>
            </a:r>
            <a:r>
              <a:rPr lang="en-IN" sz="5400" dirty="0">
                <a:latin typeface="TT"/>
              </a:rPr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BE6ED-EE7E-424B-9201-E24D1D49F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690688"/>
            <a:ext cx="11965576" cy="480218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N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9.   Problem in preparing Documents </a:t>
            </a:r>
          </a:p>
          <a:p>
            <a:pPr marL="0" indent="0">
              <a:buNone/>
            </a:pP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10.  High risk and Uncertainties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11.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Competition from China </a:t>
            </a:r>
          </a:p>
          <a:p>
            <a:pPr marL="0" indent="0">
              <a:buNone/>
            </a:pP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12.  </a:t>
            </a:r>
            <a:r>
              <a:rPr lang="en-IN" sz="4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Government restrictions &amp; foreign exchange     regulations </a:t>
            </a:r>
            <a:r>
              <a:rPr lang="en-IN" sz="44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en-IN" sz="44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indent="-742950">
              <a:buAutoNum type="arabicPeriod" startAt="7"/>
            </a:pPr>
            <a:endParaRPr lang="en-IN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35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re we saying Thank You enough and can we measure that? – flex.bi">
            <a:extLst>
              <a:ext uri="{FF2B5EF4-FFF2-40B4-BE49-F238E27FC236}">
                <a16:creationId xmlns:a16="http://schemas.microsoft.com/office/drawing/2014/main" id="{FA829123-BD5B-48F5-9633-D67DCB7BA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15800" cy="6150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71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3CD65D-61A5-43C9-A837-6EC73C7DA8A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1F006B4-A9E1-4F39-85C8-FB836F9193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77351-63A1-4C2E-8C9A-66CDD70F16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</TotalTime>
  <Words>110</Words>
  <Application>Microsoft Office PowerPoint</Application>
  <PresentationFormat>Widescreen</PresentationFormat>
  <Paragraphs>19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Cambria</vt:lpstr>
      <vt:lpstr>Times New Roman</vt:lpstr>
      <vt:lpstr>TT</vt:lpstr>
      <vt:lpstr>Office Theme</vt:lpstr>
      <vt:lpstr>EXPORT MARKETING </vt:lpstr>
      <vt:lpstr>PROBLEMS / DIFFICULTIES FACED BY INDIAN EXPORTERS </vt:lpstr>
      <vt:lpstr>PROBLEMS / DIFFICULTIES FACED BY INDIAN EXPORTERS </vt:lpstr>
      <vt:lpstr>PROBLEMS / DIFFICULTIES FACED BY INDIAN EXPORTERS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EXPORT MARKETING</dc:title>
  <dc:creator>Sumita Shankar</dc:creator>
  <cp:lastModifiedBy>Sumita Shankar</cp:lastModifiedBy>
  <cp:revision>22</cp:revision>
  <dcterms:created xsi:type="dcterms:W3CDTF">2020-07-21T06:59:49Z</dcterms:created>
  <dcterms:modified xsi:type="dcterms:W3CDTF">2020-08-03T17:59:17Z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